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3-2.png>
</file>

<file path=ppt/media/image-3-3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9265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 Poder da IA: Soluções Inovadoras que Transformam Negócios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591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Bem-vindos! Vamos explorar o futuro da inteligência artificial e como ela pode revolucionar seu negócio.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57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66463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640110"/>
            <a:ext cx="219622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36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 Luan Gatitoz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143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Além das Limitações: Como Nosso Assistente Virtual Supera IAs Tradicionais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65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IAs tradicionais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471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Limitadas a tarefas específicas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140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Interação complexa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6810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Falta de adaptabilidade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965972"/>
            <a:ext cx="32192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Nosso Assistente Virtual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5471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Ações complexas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1140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Comandos simples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6810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Personalização avançada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836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403" y="3609261"/>
            <a:ext cx="13127593" cy="1341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b="1" spc="-127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Integração Simples, Impacto Poderoso: Comandos em Linguagem Natural no CRM e WhatsApp</a:t>
            </a:r>
            <a:endParaRPr lang="en-US" sz="4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03" y="5273040"/>
            <a:ext cx="536734" cy="53673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1403" y="6024443"/>
            <a:ext cx="2683669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spc="-63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CRM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51403" y="6488549"/>
            <a:ext cx="6402824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Atualizações em tempo real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751403" y="6960632"/>
            <a:ext cx="6402824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Automação de tarefas</a:t>
            </a:r>
            <a:endParaRPr lang="en-US" sz="16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6173" y="5273040"/>
            <a:ext cx="536734" cy="53673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76173" y="6024443"/>
            <a:ext cx="2683669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spc="-63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WhatsApp</a:t>
            </a:r>
            <a:endParaRPr lang="en-US" sz="2100" dirty="0"/>
          </a:p>
        </p:txBody>
      </p:sp>
      <p:sp>
        <p:nvSpPr>
          <p:cNvPr id="10" name="Text 5"/>
          <p:cNvSpPr/>
          <p:nvPr/>
        </p:nvSpPr>
        <p:spPr>
          <a:xfrm>
            <a:off x="7476173" y="6488549"/>
            <a:ext cx="6402824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Atendimento personalizado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7476173" y="6960632"/>
            <a:ext cx="6402824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Respostas instantâneas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8225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Benefícios Práticos: Economia de Tempo e Redução de Erros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62105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spc="-17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80148" y="5493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Tempo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984319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Gerenciamento de tarefas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42021" y="4462105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spc="-17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128498" y="5493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Erros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42021" y="5984319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Processos automatizados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651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Personalização de Ponta a Ponta: Adaptação às Necessidades Únicas de Cada Cliente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91789"/>
            <a:ext cx="3664863" cy="1821180"/>
          </a:xfrm>
          <a:prstGeom prst="roundRect">
            <a:avLst>
              <a:gd name="adj" fmla="val 523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0262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Configurações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516642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Personalizadas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6015633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Integrações específicas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4791789"/>
            <a:ext cx="3664863" cy="1821180"/>
          </a:xfrm>
          <a:prstGeom prst="roundRect">
            <a:avLst>
              <a:gd name="adj" fmla="val 523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19901" y="50262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Fluxos de trabalho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9901" y="5516642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Automatizados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19901" y="6015633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Adaptáveis à sua rotina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972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Diferenciais Exclusivos: Facilidade de Integração e Customização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247442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6494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API amigável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98527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Conexão rápida e fácil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357" y="5247442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6494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Interface intuitiva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98527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Personalização simples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924" y="5247442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6494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Suporte técnico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98527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Disponível 24/7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537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Impulsionando o Crescimento: Estudo de Caso de Sucesso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7656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403283"/>
            <a:ext cx="11370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3203377"/>
            <a:ext cx="26155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Aumento de vendas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693795"/>
            <a:ext cx="26155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40% em 3 meses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426827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2A1999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39685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823579"/>
            <a:ext cx="16990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623673"/>
            <a:ext cx="44494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Melhoria da experiência do cliente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5114092"/>
            <a:ext cx="44494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Avaliações positivas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68856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2A1999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81715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243876"/>
            <a:ext cx="17442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6043970"/>
            <a:ext cx="42342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Redução de custos operacionais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534388"/>
            <a:ext cx="423422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Eficiência aprimorada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472107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spc="-134" kern="0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Conclusão: Transforme seu Negócio com a Inteligência Artificial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62298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IA é o futuro! Liberte o poder da tecnologia e eleve seu negócio a novos patamares.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2025-01-28T12:30:23Z</dcterms:created>
  <dcterms:modified xsi:type="dcterms:W3CDTF">2025-01-28T12:30:23Z</dcterms:modified>
</cp:coreProperties>
</file>